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7"/>
  </p:notesMasterIdLst>
  <p:sldIdLst>
    <p:sldId id="948" r:id="rId5"/>
    <p:sldId id="94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57"/>
    <p:restoredTop sz="95073"/>
  </p:normalViewPr>
  <p:slideViewPr>
    <p:cSldViewPr snapToGrid="0" snapToObjects="1">
      <p:cViewPr varScale="1">
        <p:scale>
          <a:sx n="199" d="100"/>
          <a:sy n="199" d="100"/>
        </p:scale>
        <p:origin x="176" y="688"/>
      </p:cViewPr>
      <p:guideLst>
        <p:guide orient="horz" pos="23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5FD08-FE4A-C442-98EA-94CECDCB6B5F}" type="datetimeFigureOut">
              <a:rPr lang="en-US" smtClean="0"/>
              <a:t>5/31/21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846FE-1C96-AE47-ADF7-E3DEC4F9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01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HL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459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969" y="620713"/>
            <a:ext cx="11328062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4563876"/>
            <a:ext cx="113284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3429000"/>
            <a:ext cx="113284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5A607CB-BF67-0E40-B1BC-C534D1F58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FC7D761-36D2-6E43-8BC4-BD852A0FF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  <a:endParaRPr lang="de-DE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BBAAA93-5B7C-8841-B443-66000E99C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4942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2"/>
            <a:ext cx="11328400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42063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BC8F4-3561-954F-9BE3-50273AFB3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596" y="1122363"/>
            <a:ext cx="914280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2DD62F-69C9-7B4C-9488-DBE22FF43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596" y="3602038"/>
            <a:ext cx="914280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1CBDC-01C5-EA40-BDAE-2C634F136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C730E-EED2-C04A-B28F-6C3CA8E20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0E087-406B-EE4A-8ACD-0F4A69FD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70076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20862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797414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5"/>
            <a:ext cx="113284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138974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620714"/>
            <a:ext cx="113283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90501" y="152402"/>
            <a:ext cx="11811000" cy="612775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1063256"/>
            <a:ext cx="113283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63731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1" y="2024064"/>
            <a:ext cx="11328400" cy="4210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29013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800" y="2024065"/>
            <a:ext cx="5472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8022" y="2024065"/>
            <a:ext cx="5472178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31606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581091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495981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24/06/2020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Henry Lütcke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801" y="1565138"/>
            <a:ext cx="113284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0"/>
            <a:ext cx="11328400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274884494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190500" y="152402"/>
            <a:ext cx="11812801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83499" y="6308726"/>
            <a:ext cx="81609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24/06/2020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1" y="6308726"/>
            <a:ext cx="427815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Henry Lütcke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501802" y="6308726"/>
            <a:ext cx="3556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2024064"/>
            <a:ext cx="11311917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1" y="620714"/>
            <a:ext cx="113284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Textfeld 6"/>
          <p:cNvSpPr txBox="1"/>
          <p:nvPr userDrawn="1"/>
        </p:nvSpPr>
        <p:spPr>
          <a:xfrm>
            <a:off x="1372137" y="6308727"/>
            <a:ext cx="4723863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Scientific IT Services</a:t>
            </a:r>
            <a:endParaRPr lang="de-CH" sz="800" dirty="0"/>
          </a:p>
        </p:txBody>
      </p:sp>
      <p:pic>
        <p:nvPicPr>
          <p:cNvPr id="17" name="Grafik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76" y="6352617"/>
            <a:ext cx="780403" cy="39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4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3" r:id="rId11"/>
    <p:sldLayoutId id="2147483690" r:id="rId1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hyperlink" Target="https://wiki-bsse.ethz.ch/display/openBISDoc/openBIS+V3+API" TargetMode="External"/><Relationship Id="rId7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openxmlformats.org/officeDocument/2006/relationships/hyperlink" Target="https://sissource.ethz.ch/hluetcke/matlab-openbi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6ED3B3-C954-0848-A043-DE1277202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Using openBIS with MATLAB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90C13EA-8BCC-9D45-BA4D-19BD12819E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CD3AD-02BC-404A-8BC3-838192611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F1A72D-29CA-6543-B633-4801D9809A47}"/>
              </a:ext>
            </a:extLst>
          </p:cNvPr>
          <p:cNvGrpSpPr/>
          <p:nvPr/>
        </p:nvGrpSpPr>
        <p:grpSpPr>
          <a:xfrm>
            <a:off x="1574342" y="2519718"/>
            <a:ext cx="4148322" cy="1810365"/>
            <a:chOff x="1574342" y="2519718"/>
            <a:chExt cx="4148322" cy="181036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4BD5118-A1D6-0744-BDC7-AA903DD63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4342" y="2519718"/>
              <a:ext cx="4148322" cy="18103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A49A1C-8F90-7C49-A7C4-8EBC96E4D6D5}"/>
                </a:ext>
              </a:extLst>
            </p:cNvPr>
            <p:cNvSpPr/>
            <p:nvPr/>
          </p:nvSpPr>
          <p:spPr>
            <a:xfrm>
              <a:off x="3648503" y="4136065"/>
              <a:ext cx="2074161" cy="1940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9205378-FA0D-6442-B3A8-9772A21E8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338" y="938190"/>
            <a:ext cx="3248446" cy="291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071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dirty="0"/>
              <a:t>openBIS &amp; MATLAB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C9579-493B-C440-B298-82ECBC08B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6ECBCE-2AC2-204D-BAF4-37D13636F898}"/>
              </a:ext>
            </a:extLst>
          </p:cNvPr>
          <p:cNvSpPr/>
          <p:nvPr/>
        </p:nvSpPr>
        <p:spPr>
          <a:xfrm>
            <a:off x="396608" y="1454022"/>
            <a:ext cx="11156375" cy="1235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522" indent="-285522">
              <a:lnSpc>
                <a:spcPct val="120000"/>
              </a:lnSpc>
              <a:buClr>
                <a:schemeClr val="bg2"/>
              </a:buClr>
              <a:buFont typeface="Wingdings" charset="2"/>
              <a:buChar char="§"/>
            </a:pPr>
            <a:r>
              <a:rPr lang="en-US" sz="2000" dirty="0"/>
              <a:t>For experienced programmers: access native </a:t>
            </a:r>
            <a:r>
              <a:rPr lang="en-US" sz="2000" dirty="0" err="1"/>
              <a:t>openBIS</a:t>
            </a:r>
            <a:r>
              <a:rPr lang="en-US" sz="2000" dirty="0"/>
              <a:t> Java API from MATLAB:</a:t>
            </a:r>
            <a:br>
              <a:rPr lang="en-US" sz="2000" dirty="0"/>
            </a:br>
            <a:r>
              <a:rPr lang="en-GB" sz="2000" dirty="0">
                <a:hlinkClick r:id="rId3"/>
              </a:rPr>
              <a:t>https://wiki-bsse.ethz.ch/display/openBISDoc/openBIS+V3+API</a:t>
            </a:r>
            <a:endParaRPr lang="en-US" sz="2000" dirty="0"/>
          </a:p>
          <a:p>
            <a:pPr marL="285522" indent="-285522">
              <a:lnSpc>
                <a:spcPct val="150000"/>
              </a:lnSpc>
              <a:buClr>
                <a:schemeClr val="bg2"/>
              </a:buClr>
              <a:buFont typeface="Wingdings" charset="2"/>
              <a:buChar char="§"/>
            </a:pPr>
            <a:r>
              <a:rPr lang="en-US" sz="2000" dirty="0"/>
              <a:t>MATLAB toolbox for </a:t>
            </a:r>
            <a:r>
              <a:rPr lang="en-US" sz="2000" dirty="0" err="1"/>
              <a:t>openBIS</a:t>
            </a:r>
            <a:r>
              <a:rPr lang="en-US" sz="2000" dirty="0"/>
              <a:t>: </a:t>
            </a:r>
            <a:r>
              <a:rPr lang="en-GB" sz="2000" dirty="0">
                <a:hlinkClick r:id="rId4"/>
              </a:rPr>
              <a:t>https://sissource.ethz.ch/hluetcke/matlab-openbis</a:t>
            </a:r>
            <a:endParaRPr lang="en-US" sz="20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7D5F854-A17B-A54F-AAEC-FDD1F005D51B}"/>
              </a:ext>
            </a:extLst>
          </p:cNvPr>
          <p:cNvGrpSpPr/>
          <p:nvPr/>
        </p:nvGrpSpPr>
        <p:grpSpPr>
          <a:xfrm>
            <a:off x="3311530" y="3043919"/>
            <a:ext cx="5093708" cy="3693521"/>
            <a:chOff x="3311530" y="3043919"/>
            <a:chExt cx="5093708" cy="3693521"/>
          </a:xfrm>
        </p:grpSpPr>
        <p:sp>
          <p:nvSpPr>
            <p:cNvPr id="7" name="Cloud 6">
              <a:extLst>
                <a:ext uri="{FF2B5EF4-FFF2-40B4-BE49-F238E27FC236}">
                  <a16:creationId xmlns:a16="http://schemas.microsoft.com/office/drawing/2014/main" id="{BC1A28D0-AF90-2048-BD3B-2CA32CE15D66}"/>
                </a:ext>
              </a:extLst>
            </p:cNvPr>
            <p:cNvSpPr/>
            <p:nvPr/>
          </p:nvSpPr>
          <p:spPr>
            <a:xfrm>
              <a:off x="4895572" y="3043919"/>
              <a:ext cx="2004548" cy="1140540"/>
            </a:xfrm>
            <a:prstGeom prst="cloud">
              <a:avLst/>
            </a:prstGeom>
            <a:solidFill>
              <a:srgbClr val="1F407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5C84579-D703-C243-8772-4AF4B7118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5295" y="3468943"/>
              <a:ext cx="1313793" cy="571500"/>
            </a:xfrm>
            <a:prstGeom prst="rect">
              <a:avLst/>
            </a:prstGeom>
          </p:spPr>
        </p:pic>
        <p:sp>
          <p:nvSpPr>
            <p:cNvPr id="9" name="Curved Left Arrow 8">
              <a:extLst>
                <a:ext uri="{FF2B5EF4-FFF2-40B4-BE49-F238E27FC236}">
                  <a16:creationId xmlns:a16="http://schemas.microsoft.com/office/drawing/2014/main" id="{75877490-CD2F-124F-B98F-533CC18878AB}"/>
                </a:ext>
              </a:extLst>
            </p:cNvPr>
            <p:cNvSpPr/>
            <p:nvPr/>
          </p:nvSpPr>
          <p:spPr>
            <a:xfrm>
              <a:off x="6955078" y="3590854"/>
              <a:ext cx="819207" cy="2430961"/>
            </a:xfrm>
            <a:prstGeom prst="curvedLeftArrow">
              <a:avLst/>
            </a:prstGeom>
            <a:solidFill>
              <a:srgbClr val="1F40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Curved Left Arrow 12">
              <a:extLst>
                <a:ext uri="{FF2B5EF4-FFF2-40B4-BE49-F238E27FC236}">
                  <a16:creationId xmlns:a16="http://schemas.microsoft.com/office/drawing/2014/main" id="{BA0AE5B7-3287-034E-B088-413839854F45}"/>
                </a:ext>
              </a:extLst>
            </p:cNvPr>
            <p:cNvSpPr/>
            <p:nvPr/>
          </p:nvSpPr>
          <p:spPr>
            <a:xfrm rot="10800000">
              <a:off x="4029868" y="3590854"/>
              <a:ext cx="819207" cy="2430961"/>
            </a:xfrm>
            <a:prstGeom prst="curvedLeftArrow">
              <a:avLst/>
            </a:prstGeom>
            <a:solidFill>
              <a:srgbClr val="1F40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B5F4805-5FB4-8645-A227-C31024EF86B4}"/>
                </a:ext>
              </a:extLst>
            </p:cNvPr>
            <p:cNvSpPr txBox="1"/>
            <p:nvPr/>
          </p:nvSpPr>
          <p:spPr>
            <a:xfrm rot="5400000">
              <a:off x="7252358" y="4483169"/>
              <a:ext cx="1659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Retrieve Data </a:t>
              </a:r>
            </a:p>
            <a:p>
              <a:pPr algn="ctr"/>
              <a:r>
                <a:rPr lang="en-US" dirty="0"/>
                <a:t>&amp; Metadata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26D6CFB-571E-704C-A0B1-0C442300113B}"/>
                </a:ext>
              </a:extLst>
            </p:cNvPr>
            <p:cNvSpPr txBox="1"/>
            <p:nvPr/>
          </p:nvSpPr>
          <p:spPr>
            <a:xfrm rot="16200000">
              <a:off x="2657505" y="4483169"/>
              <a:ext cx="19543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Upload Results</a:t>
              </a:r>
            </a:p>
            <a:p>
              <a:pPr algn="ctr"/>
              <a:r>
                <a:rPr lang="en-US" dirty="0"/>
                <a:t>Update Metadata</a:t>
              </a:r>
            </a:p>
          </p:txBody>
        </p:sp>
        <p:grpSp>
          <p:nvGrpSpPr>
            <p:cNvPr id="16" name="Google Shape;248;p28">
              <a:extLst>
                <a:ext uri="{FF2B5EF4-FFF2-40B4-BE49-F238E27FC236}">
                  <a16:creationId xmlns:a16="http://schemas.microsoft.com/office/drawing/2014/main" id="{31F8E612-A7C4-964B-9A2D-B4B4B0B6152A}"/>
                </a:ext>
              </a:extLst>
            </p:cNvPr>
            <p:cNvGrpSpPr/>
            <p:nvPr/>
          </p:nvGrpSpPr>
          <p:grpSpPr>
            <a:xfrm>
              <a:off x="5737664" y="3135275"/>
              <a:ext cx="688252" cy="612169"/>
              <a:chOff x="2364641" y="1505176"/>
              <a:chExt cx="854288" cy="707878"/>
            </a:xfrm>
          </p:grpSpPr>
          <p:pic>
            <p:nvPicPr>
              <p:cNvPr id="17" name="Google Shape;249;p28">
                <a:extLst>
                  <a:ext uri="{FF2B5EF4-FFF2-40B4-BE49-F238E27FC236}">
                    <a16:creationId xmlns:a16="http://schemas.microsoft.com/office/drawing/2014/main" id="{1FF15A50-83FE-6443-80F9-1555F3EF4783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640680" y="1505176"/>
                <a:ext cx="439299" cy="3905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Google Shape;250;p28">
                <a:extLst>
                  <a:ext uri="{FF2B5EF4-FFF2-40B4-BE49-F238E27FC236}">
                    <a16:creationId xmlns:a16="http://schemas.microsoft.com/office/drawing/2014/main" id="{65B21CDF-7B18-614A-B18F-5196177488D9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779630" y="1676543"/>
                <a:ext cx="439299" cy="3905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" name="Google Shape;251;p28">
                <a:extLst>
                  <a:ext uri="{FF2B5EF4-FFF2-40B4-BE49-F238E27FC236}">
                    <a16:creationId xmlns:a16="http://schemas.microsoft.com/office/drawing/2014/main" id="{6F9D3D92-438A-A947-B546-E9D590DD348B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364641" y="1505177"/>
                <a:ext cx="439299" cy="3905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Google Shape;252;p28">
                <a:extLst>
                  <a:ext uri="{FF2B5EF4-FFF2-40B4-BE49-F238E27FC236}">
                    <a16:creationId xmlns:a16="http://schemas.microsoft.com/office/drawing/2014/main" id="{96FAE773-458E-9740-8823-B7F8EA305132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435692" y="1651339"/>
                <a:ext cx="439299" cy="3905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oogle Shape;253;p28">
                <a:extLst>
                  <a:ext uri="{FF2B5EF4-FFF2-40B4-BE49-F238E27FC236}">
                    <a16:creationId xmlns:a16="http://schemas.microsoft.com/office/drawing/2014/main" id="{2AEDFC92-B177-BF4F-8C6D-17D53EFADD5F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563466" y="1822490"/>
                <a:ext cx="439299" cy="39056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E111F9B-BF87-C141-9C32-8BEA2F051DA9}"/>
                </a:ext>
              </a:extLst>
            </p:cNvPr>
            <p:cNvGrpSpPr/>
            <p:nvPr/>
          </p:nvGrpSpPr>
          <p:grpSpPr>
            <a:xfrm>
              <a:off x="4838267" y="5471267"/>
              <a:ext cx="2038300" cy="1266173"/>
              <a:chOff x="4838267" y="5471267"/>
              <a:chExt cx="2038300" cy="1266173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9E27D9F7-C746-C64F-995D-A7BC427D38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22458" y="5471267"/>
                <a:ext cx="954109" cy="85731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792ABDE-851B-3845-878E-C17F8C5FF7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r="7800"/>
              <a:stretch/>
            </p:blipFill>
            <p:spPr>
              <a:xfrm>
                <a:off x="4838267" y="5858688"/>
                <a:ext cx="1392888" cy="87875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661955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olienmaster ETH Zuerich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05507B5E4CF040B167F6CBFE4874BD" ma:contentTypeVersion="1" ma:contentTypeDescription="Create a new document." ma:contentTypeScope="" ma:versionID="0ceed1e9f6bd68cda2f45e548b81f384">
  <xsd:schema xmlns:xsd="http://www.w3.org/2001/XMLSchema" xmlns:xs="http://www.w3.org/2001/XMLSchema" xmlns:p="http://schemas.microsoft.com/office/2006/metadata/properties" xmlns:ns2="0b448389-d187-492d-a68e-d68e37afa788" targetNamespace="http://schemas.microsoft.com/office/2006/metadata/properties" ma:root="true" ma:fieldsID="57ada0adc2bc1a9320e5d2302c76ca6a" ns2:_="">
    <xsd:import namespace="0b448389-d187-492d-a68e-d68e37afa788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448389-d187-492d-a68e-d68e37afa78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9315C8-E650-4DAA-A0BD-22F7440D44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448389-d187-492d-a68e-d68e37afa7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4F148B-A855-4300-B36B-8AD38A73C0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DA7692-4659-4D27-A6D9-9BFCB546726A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0b448389-d187-492d-a68e-d68e37afa78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10045</TotalTime>
  <Words>65</Words>
  <Application>Microsoft Macintosh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Folienmaster ETH Zuerich</vt:lpstr>
      <vt:lpstr>Using openBIS with MATLAB</vt:lpstr>
      <vt:lpstr>openBIS &amp; MATLAB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openBIS: </dc:title>
  <dc:creator>Caterina Barillari</dc:creator>
  <cp:lastModifiedBy>Luetcke  Henry (ID SIS)</cp:lastModifiedBy>
  <cp:revision>251</cp:revision>
  <dcterms:created xsi:type="dcterms:W3CDTF">2018-09-07T07:53:13Z</dcterms:created>
  <dcterms:modified xsi:type="dcterms:W3CDTF">2021-05-31T12:35:46Z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0x010100CF05507B5E4CF040B167F6CBFE4874BD</vt:lpwstr>
  </property>
</Properties>
</file>