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07"/>
    <p:restoredTop sz="93152"/>
  </p:normalViewPr>
  <p:slideViewPr>
    <p:cSldViewPr snapToGrid="0" snapToObjects="1">
      <p:cViewPr varScale="1">
        <p:scale>
          <a:sx n="126" d="100"/>
          <a:sy n="126" d="100"/>
        </p:scale>
        <p:origin x="200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E80B4-FFCA-5041-846D-F9CBA6306A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1441DE-C7D3-C34C-8BF9-0E95895729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80D207-50BA-8A40-BDD5-5D36F5D54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06109-B78E-484F-B974-9A245479720A}" type="datetimeFigureOut">
              <a:rPr lang="en-US" smtClean="0"/>
              <a:t>5/4/19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3BCB35-BDD1-2C4E-84D5-325D2120A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942AE2-4742-A246-8132-02B599ADE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A004D-59C5-004F-ACF0-EF1A8C288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824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C7650-50D5-9C4F-BF37-7D13AB29E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2BE554-2B92-1042-ABE4-22DC2F949A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F3F686-799E-DE4F-B520-DE17FE26F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06109-B78E-484F-B974-9A245479720A}" type="datetimeFigureOut">
              <a:rPr lang="en-US" smtClean="0"/>
              <a:t>5/4/19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D03CA-C010-5D4D-8881-EC301EF97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C48546-6A42-0A43-8018-50E7B5885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A004D-59C5-004F-ACF0-EF1A8C288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438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5E44D73-5ECC-9B4F-AF4D-53E867981A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9D925F-5599-8642-9491-FEFFFAAE3E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831115-2F48-4049-BE5E-695FBAAF0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06109-B78E-484F-B974-9A245479720A}" type="datetimeFigureOut">
              <a:rPr lang="en-US" smtClean="0"/>
              <a:t>5/4/19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05417D-B983-2941-9F1F-75456C785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2B13C-6468-2B43-AFED-FFC6A48D9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A004D-59C5-004F-ACF0-EF1A8C288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337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AAA92-6314-8E4B-B008-B495454BB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B05BA-4511-C244-B1E0-BD4B61B072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4EBEE9-962D-0D4F-B275-B292DC7BC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06109-B78E-484F-B974-9A245479720A}" type="datetimeFigureOut">
              <a:rPr lang="en-US" smtClean="0"/>
              <a:t>5/4/19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B692AA-D21C-6A40-A993-80ED0C34C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66A1B2-2CA5-D649-84C1-743DE5B3B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A004D-59C5-004F-ACF0-EF1A8C288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679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77604-FE10-5846-940E-0CFAB406A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E39110-A249-A543-804B-AC6A209899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6B3DE4-C738-7343-B5FB-CAE026065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06109-B78E-484F-B974-9A245479720A}" type="datetimeFigureOut">
              <a:rPr lang="en-US" smtClean="0"/>
              <a:t>5/4/19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DBAF0A-3C75-C042-856F-D204D40F9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DF2631-8294-6145-A2C5-1C20FC858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A004D-59C5-004F-ACF0-EF1A8C288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36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C9FD2-0904-9B42-9262-F12BCF819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9E3E6E-9A3F-B14D-8202-BBBD110B17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A0337B-1146-2344-B1E8-0BBE8760FD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D59C70-DA59-9448-BEBA-FA2467AFA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06109-B78E-484F-B974-9A245479720A}" type="datetimeFigureOut">
              <a:rPr lang="en-US" smtClean="0"/>
              <a:t>5/4/19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7D4B48-723D-1A40-9C94-6D7631C85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CBE1B0-9C83-944D-978E-639FAFE55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A004D-59C5-004F-ACF0-EF1A8C288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430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90214-FE04-5941-B165-36BB96B3D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255DA7-CB98-1148-A790-48C33869F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95F749-7E82-9A44-9A3D-7A6E7B1A20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BE41E0-7495-8543-94E7-F5D5090E25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E7177D-70E6-F34D-B59E-40611AFA12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C8F761-A2CD-7347-AA24-22669EB3D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06109-B78E-484F-B974-9A245479720A}" type="datetimeFigureOut">
              <a:rPr lang="en-US" smtClean="0"/>
              <a:t>5/4/19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1E5DE7-2985-CF4D-959D-CB1908ADD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EC457C-3A64-984F-9E6D-C93538ECD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A004D-59C5-004F-ACF0-EF1A8C288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885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F9885-60F5-604D-BA17-4D6ABE60E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2FEF3C-34B1-D544-AC4C-EDC39A115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06109-B78E-484F-B974-9A245479720A}" type="datetimeFigureOut">
              <a:rPr lang="en-US" smtClean="0"/>
              <a:t>5/4/19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D68286-4242-274E-A226-E14C65206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46E138-D95B-4047-B1F9-F2319AA6E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A004D-59C5-004F-ACF0-EF1A8C288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780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5AD0CC-876A-DF46-8B72-183C8C5B5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06109-B78E-484F-B974-9A245479720A}" type="datetimeFigureOut">
              <a:rPr lang="en-US" smtClean="0"/>
              <a:t>5/4/19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93FAFC-2E5E-0849-9293-EF05F5689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068E0B-B021-E84E-8E4B-DFA9444AA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A004D-59C5-004F-ACF0-EF1A8C288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555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21063-D64B-0B46-BC54-3C533365B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6EE749-320B-0E42-9A3B-87BB16072C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BF9B7B-7453-3B42-8A79-410AA5DB4C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66D72E-126A-1F4F-B06B-6DE9BF8F2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06109-B78E-484F-B974-9A245479720A}" type="datetimeFigureOut">
              <a:rPr lang="en-US" smtClean="0"/>
              <a:t>5/4/19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DBD2F-59E2-034E-A406-671259BD1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C30B41-FE2B-B147-BED1-3C0684752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A004D-59C5-004F-ACF0-EF1A8C288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029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0B540-D900-664A-B2DA-6A577CFA4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D1A426-B521-3B4F-81DC-5610D36148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D31EB-70D1-F34B-BB93-49129658DA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05A5BD-B5FE-C042-B071-02109479C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06109-B78E-484F-B974-9A245479720A}" type="datetimeFigureOut">
              <a:rPr lang="en-US" smtClean="0"/>
              <a:t>5/4/19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05F871-23C1-F447-8071-6DB7CCBCE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455ACD-1357-DD40-BE20-B1EC6E515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A004D-59C5-004F-ACF0-EF1A8C288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420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0AD65E-3FF5-3F40-80D4-577182FBC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25FDDA-E371-B14E-A446-72292EA2D1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42299F-7D20-3E41-9448-D676A93B30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06109-B78E-484F-B974-9A245479720A}" type="datetimeFigureOut">
              <a:rPr lang="en-US" smtClean="0"/>
              <a:t>5/4/19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DF5786-2516-B849-9C59-88738F4F9B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9B5A0C-A4B2-0F40-A7B6-8548D53B38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A004D-59C5-004F-ACF0-EF1A8C288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636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0E897D5-0FB0-1949-A003-4D0EA95439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585" y="546831"/>
            <a:ext cx="3242931" cy="174577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FB1E6AB-BB16-B24B-AE17-60AD956AB8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6703" y="5035306"/>
            <a:ext cx="3186491" cy="12809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DAF0000-0D2E-5348-A528-8089CBCDD3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9639" y="597132"/>
            <a:ext cx="4523555" cy="134575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73ED8EF-807C-BD44-8233-4D9E2CFAAA0B}"/>
              </a:ext>
            </a:extLst>
          </p:cNvPr>
          <p:cNvSpPr txBox="1"/>
          <p:nvPr/>
        </p:nvSpPr>
        <p:spPr>
          <a:xfrm>
            <a:off x="1144577" y="2961654"/>
            <a:ext cx="71421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latin typeface="DIN Alternate" panose="020B0500000000000000" pitchFamily="34" charset="77"/>
                <a:cs typeface="Arial" panose="020B0604020202020204" pitchFamily="34" charset="0"/>
              </a:rPr>
              <a:t>Introduction to Machine Learning with Python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527C12-6B38-0649-B5A9-24AC1D5E8EEF}"/>
              </a:ext>
            </a:extLst>
          </p:cNvPr>
          <p:cNvSpPr txBox="1"/>
          <p:nvPr/>
        </p:nvSpPr>
        <p:spPr>
          <a:xfrm>
            <a:off x="228600" y="5985895"/>
            <a:ext cx="434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Scientific IT Services</a:t>
            </a:r>
          </a:p>
          <a:p>
            <a:r>
              <a:rPr lang="en-US" dirty="0"/>
              <a:t>ETH Zürich</a:t>
            </a:r>
          </a:p>
        </p:txBody>
      </p:sp>
    </p:spTree>
    <p:extLst>
      <p:ext uri="{BB962C8B-B14F-4D97-AF65-F5344CB8AC3E}">
        <p14:creationId xmlns:p14="http://schemas.microsoft.com/office/powerpoint/2010/main" val="162104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11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DIN Alternate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Uwe Schmitt</dc:creator>
  <cp:lastModifiedBy>Uwe Schmitt</cp:lastModifiedBy>
  <cp:revision>3</cp:revision>
  <dcterms:created xsi:type="dcterms:W3CDTF">2019-05-04T17:46:55Z</dcterms:created>
  <dcterms:modified xsi:type="dcterms:W3CDTF">2019-05-04T20:47:28Z</dcterms:modified>
</cp:coreProperties>
</file>